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E5A6-269B-4018-96B3-94C49F3C5B03}" type="datetimeFigureOut">
              <a:rPr lang="es-MX" smtClean="0"/>
              <a:t>08/10/2018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4D9A-A4E8-4B13-915F-9A10D6EBDD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66515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E5A6-269B-4018-96B3-94C49F3C5B03}" type="datetimeFigureOut">
              <a:rPr lang="es-MX" smtClean="0"/>
              <a:t>08/10/2018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4D9A-A4E8-4B13-915F-9A10D6EBDD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55422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E5A6-269B-4018-96B3-94C49F3C5B03}" type="datetimeFigureOut">
              <a:rPr lang="es-MX" smtClean="0"/>
              <a:t>08/10/2018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4D9A-A4E8-4B13-915F-9A10D6EBDD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35813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E5A6-269B-4018-96B3-94C49F3C5B03}" type="datetimeFigureOut">
              <a:rPr lang="es-MX" smtClean="0"/>
              <a:t>08/10/2018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4D9A-A4E8-4B13-915F-9A10D6EBDD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26923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E5A6-269B-4018-96B3-94C49F3C5B03}" type="datetimeFigureOut">
              <a:rPr lang="es-MX" smtClean="0"/>
              <a:t>08/10/2018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4D9A-A4E8-4B13-915F-9A10D6EBDD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50315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E5A6-269B-4018-96B3-94C49F3C5B03}" type="datetimeFigureOut">
              <a:rPr lang="es-MX" smtClean="0"/>
              <a:t>08/10/2018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4D9A-A4E8-4B13-915F-9A10D6EBDD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84339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E5A6-269B-4018-96B3-94C49F3C5B03}" type="datetimeFigureOut">
              <a:rPr lang="es-MX" smtClean="0"/>
              <a:t>08/10/2018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4D9A-A4E8-4B13-915F-9A10D6EBDD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17538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E5A6-269B-4018-96B3-94C49F3C5B03}" type="datetimeFigureOut">
              <a:rPr lang="es-MX" smtClean="0"/>
              <a:t>08/10/2018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4D9A-A4E8-4B13-915F-9A10D6EBDD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4767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E5A6-269B-4018-96B3-94C49F3C5B03}" type="datetimeFigureOut">
              <a:rPr lang="es-MX" smtClean="0"/>
              <a:t>08/10/2018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4D9A-A4E8-4B13-915F-9A10D6EBDD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87025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E5A6-269B-4018-96B3-94C49F3C5B03}" type="datetimeFigureOut">
              <a:rPr lang="es-MX" smtClean="0"/>
              <a:t>08/10/2018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4D9A-A4E8-4B13-915F-9A10D6EBDD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11416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E5A6-269B-4018-96B3-94C49F3C5B03}" type="datetimeFigureOut">
              <a:rPr lang="es-MX" smtClean="0"/>
              <a:t>08/10/2018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4D9A-A4E8-4B13-915F-9A10D6EBDD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36879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FE5A6-269B-4018-96B3-94C49F3C5B03}" type="datetimeFigureOut">
              <a:rPr lang="es-MX" smtClean="0"/>
              <a:t>08/10/2018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04D9A-A4E8-4B13-915F-9A10D6EBDD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53924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7782" t="16508" r="18978" b="8150"/>
          <a:stretch/>
        </p:blipFill>
        <p:spPr>
          <a:xfrm>
            <a:off x="0" y="-1"/>
            <a:ext cx="6151808" cy="685800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27676" t="17073" r="19402" b="8900"/>
          <a:stretch/>
        </p:blipFill>
        <p:spPr>
          <a:xfrm>
            <a:off x="6151808" y="0"/>
            <a:ext cx="60401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5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1620" t="10066" r="66726" b="35296"/>
          <a:stretch/>
        </p:blipFill>
        <p:spPr>
          <a:xfrm>
            <a:off x="1" y="0"/>
            <a:ext cx="5847008" cy="6858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12149" t="10387" r="66620" b="35618"/>
          <a:stretch/>
        </p:blipFill>
        <p:spPr>
          <a:xfrm>
            <a:off x="5847009" y="0"/>
            <a:ext cx="63637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5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8099" t="16322" r="20352" b="9088"/>
          <a:stretch/>
        </p:blipFill>
        <p:spPr>
          <a:xfrm>
            <a:off x="0" y="0"/>
            <a:ext cx="5950039" cy="6858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27887" t="14255" r="20246" b="9651"/>
          <a:stretch/>
        </p:blipFill>
        <p:spPr>
          <a:xfrm>
            <a:off x="5950039" y="0"/>
            <a:ext cx="62419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64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7783" t="14631" r="20141" b="9463"/>
          <a:stretch/>
        </p:blipFill>
        <p:spPr>
          <a:xfrm>
            <a:off x="1" y="0"/>
            <a:ext cx="5859886" cy="6858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28126" t="16298" r="20435" b="9543"/>
          <a:stretch/>
        </p:blipFill>
        <p:spPr>
          <a:xfrm>
            <a:off x="5859887" y="-1"/>
            <a:ext cx="6355609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76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7888" t="16886" r="20351" b="9840"/>
          <a:stretch/>
        </p:blipFill>
        <p:spPr>
          <a:xfrm>
            <a:off x="-1" y="0"/>
            <a:ext cx="59371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4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1620" t="11674" r="66726" b="35937"/>
          <a:stretch/>
        </p:blipFill>
        <p:spPr>
          <a:xfrm>
            <a:off x="0" y="0"/>
            <a:ext cx="5895833" cy="6858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11937" t="11995" r="66830" b="35617"/>
          <a:stretch/>
        </p:blipFill>
        <p:spPr>
          <a:xfrm>
            <a:off x="5895832" y="0"/>
            <a:ext cx="62961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24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1725" t="11673" r="66620" b="35618"/>
          <a:stretch/>
        </p:blipFill>
        <p:spPr>
          <a:xfrm>
            <a:off x="0" y="-1"/>
            <a:ext cx="6036969" cy="685800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27782" t="16886" r="3873" b="5894"/>
          <a:stretch/>
        </p:blipFill>
        <p:spPr>
          <a:xfrm>
            <a:off x="3387144" y="1159098"/>
            <a:ext cx="8332631" cy="529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27993" t="16509" r="19296" b="9276"/>
          <a:stretch/>
        </p:blipFill>
        <p:spPr>
          <a:xfrm>
            <a:off x="5859887" y="0"/>
            <a:ext cx="6326158" cy="6858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7993" t="16509" r="19401" b="9276"/>
          <a:stretch/>
        </p:blipFill>
        <p:spPr>
          <a:xfrm>
            <a:off x="0" y="0"/>
            <a:ext cx="58598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7887" t="16509" r="20035" b="9088"/>
          <a:stretch/>
        </p:blipFill>
        <p:spPr>
          <a:xfrm>
            <a:off x="0" y="0"/>
            <a:ext cx="5911403" cy="6858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27253" t="16698" r="20141" b="9276"/>
          <a:stretch/>
        </p:blipFill>
        <p:spPr>
          <a:xfrm>
            <a:off x="5911403" y="0"/>
            <a:ext cx="62805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9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7782" t="14631" r="20352" b="9276"/>
          <a:stretch/>
        </p:blipFill>
        <p:spPr>
          <a:xfrm>
            <a:off x="0" y="0"/>
            <a:ext cx="5756856" cy="6858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27782" t="16722" r="20246" b="9251"/>
          <a:stretch/>
        </p:blipFill>
        <p:spPr>
          <a:xfrm>
            <a:off x="5756856" y="0"/>
            <a:ext cx="6435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05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7993" t="14442" r="19718" b="9276"/>
          <a:stretch/>
        </p:blipFill>
        <p:spPr>
          <a:xfrm>
            <a:off x="0" y="0"/>
            <a:ext cx="5924282" cy="6858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7782" t="14442" r="20246" b="9464"/>
          <a:stretch/>
        </p:blipFill>
        <p:spPr>
          <a:xfrm>
            <a:off x="5855595" y="0"/>
            <a:ext cx="63364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6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7676" t="14255" r="20247" b="8900"/>
          <a:stretch/>
        </p:blipFill>
        <p:spPr>
          <a:xfrm>
            <a:off x="-103030" y="0"/>
            <a:ext cx="5988676" cy="6858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27783" t="14442" r="20140" b="8900"/>
          <a:stretch/>
        </p:blipFill>
        <p:spPr>
          <a:xfrm>
            <a:off x="5885646" y="0"/>
            <a:ext cx="6306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1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7676" t="14067" r="20035" b="9464"/>
          <a:stretch/>
        </p:blipFill>
        <p:spPr>
          <a:xfrm>
            <a:off x="1" y="0"/>
            <a:ext cx="6001554" cy="6858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27782" t="14067" r="19507" b="9276"/>
          <a:stretch/>
        </p:blipFill>
        <p:spPr>
          <a:xfrm>
            <a:off x="6001555" y="0"/>
            <a:ext cx="61904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37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7571" t="14067" r="20246" b="9464"/>
          <a:stretch/>
        </p:blipFill>
        <p:spPr>
          <a:xfrm>
            <a:off x="1" y="0"/>
            <a:ext cx="5988676" cy="6858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27782" t="14255" r="20352" b="9276"/>
          <a:stretch/>
        </p:blipFill>
        <p:spPr>
          <a:xfrm>
            <a:off x="5988676" y="0"/>
            <a:ext cx="62033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08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7887" t="14255" r="20564" b="9276"/>
          <a:stretch/>
        </p:blipFill>
        <p:spPr>
          <a:xfrm>
            <a:off x="0" y="0"/>
            <a:ext cx="5975797" cy="6858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27993" t="14442" r="20563" b="9276"/>
          <a:stretch/>
        </p:blipFill>
        <p:spPr>
          <a:xfrm>
            <a:off x="5975797" y="0"/>
            <a:ext cx="62162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7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7395</TotalTime>
  <Words>0</Words>
  <Application>Microsoft Office PowerPoint</Application>
  <PresentationFormat>Panorámica</PresentationFormat>
  <Paragraphs>0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Arturo Sanchez Arreola</dc:creator>
  <cp:lastModifiedBy>Jorge Arturo Sanchez Arreola</cp:lastModifiedBy>
  <cp:revision>21</cp:revision>
  <dcterms:created xsi:type="dcterms:W3CDTF">2018-10-08T19:23:51Z</dcterms:created>
  <dcterms:modified xsi:type="dcterms:W3CDTF">2018-10-13T22:39:19Z</dcterms:modified>
</cp:coreProperties>
</file>